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96" r:id="rId6"/>
    <p:sldId id="292" r:id="rId7"/>
    <p:sldId id="300" r:id="rId8"/>
    <p:sldId id="264" r:id="rId9"/>
    <p:sldId id="297" r:id="rId10"/>
    <p:sldId id="294" r:id="rId11"/>
    <p:sldId id="302" r:id="rId12"/>
    <p:sldId id="301" r:id="rId13"/>
    <p:sldId id="28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716557"/>
    <a:srgbClr val="FBA93D"/>
    <a:srgbClr val="83A83F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9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13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Quality Assessment</a:t>
            </a:r>
          </a:p>
        </p:txBody>
      </p:sp>
      <p:pic>
        <p:nvPicPr>
          <p:cNvPr id="29" name="Picture 28" descr="Man raising thumbs up">
            <a:extLst>
              <a:ext uri="{FF2B5EF4-FFF2-40B4-BE49-F238E27FC236}">
                <a16:creationId xmlns:a16="http://schemas.microsoft.com/office/drawing/2014/main" id="{C7200F9B-D193-6980-2E4B-A49E74ACD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9762" r="1397" b="12026"/>
          <a:stretch/>
        </p:blipFill>
        <p:spPr>
          <a:xfrm>
            <a:off x="0" y="2273643"/>
            <a:ext cx="9144000" cy="43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0969E-BF27-D054-548C-DF0C4430F9E7}"/>
              </a:ext>
            </a:extLst>
          </p:cNvPr>
          <p:cNvSpPr txBox="1"/>
          <p:nvPr/>
        </p:nvSpPr>
        <p:spPr>
          <a:xfrm>
            <a:off x="3775759" y="2129535"/>
            <a:ext cx="1947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07606-F5A4-8C6F-80C5-E2507B235428}"/>
              </a:ext>
            </a:extLst>
          </p:cNvPr>
          <p:cNvSpPr txBox="1"/>
          <p:nvPr/>
        </p:nvSpPr>
        <p:spPr>
          <a:xfrm>
            <a:off x="3123167" y="2930810"/>
            <a:ext cx="325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508CB-9CA8-7869-C99D-65F8DAC6FD9E}"/>
              </a:ext>
            </a:extLst>
          </p:cNvPr>
          <p:cNvSpPr txBox="1"/>
          <p:nvPr/>
        </p:nvSpPr>
        <p:spPr>
          <a:xfrm>
            <a:off x="3933308" y="3744442"/>
            <a:ext cx="1632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Guide</a:t>
            </a:r>
          </a:p>
        </p:txBody>
      </p:sp>
      <p:pic>
        <p:nvPicPr>
          <p:cNvPr id="8" name="Graphic 7" descr="Clipboard outline">
            <a:extLst>
              <a:ext uri="{FF2B5EF4-FFF2-40B4-BE49-F238E27FC236}">
                <a16:creationId xmlns:a16="http://schemas.microsoft.com/office/drawing/2014/main" id="{2B680EDD-44E6-6683-8BEC-DF9F3465F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366" y="-86497"/>
            <a:ext cx="6252519" cy="62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ready?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78879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678335" y="1978879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210056" y="1834029"/>
            <a:ext cx="2572652" cy="71423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</a:t>
            </a:r>
            <a:b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29" name="Picture 28" descr="Text, letter&#10;&#10;Description automatically generated">
            <a:extLst>
              <a:ext uri="{FF2B5EF4-FFF2-40B4-BE49-F238E27FC236}">
                <a16:creationId xmlns:a16="http://schemas.microsoft.com/office/drawing/2014/main" id="{34A9DCF4-04A6-BFB9-FBEE-EB4906B1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61" y="1432068"/>
            <a:ext cx="3690589" cy="2229731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652EDF-4411-1BB7-CF12-953857E2CA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138071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17D1E7-9279-E2A5-9F40-81C965BC94A6}"/>
              </a:ext>
            </a:extLst>
          </p:cNvPr>
          <p:cNvSpPr txBox="1"/>
          <p:nvPr/>
        </p:nvSpPr>
        <p:spPr>
          <a:xfrm>
            <a:off x="896076" y="5903221"/>
            <a:ext cx="213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Local Church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DDC4ECF-F35D-C3F9-A186-A9EB2EF15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37" y="1676629"/>
            <a:ext cx="1855810" cy="1752371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283DEB-0C48-0AA9-0FF8-8670EBD6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39" y="4327455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F33F49-1316-1E62-8516-E4411A463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55" y="4891473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DA5F3C-8FC6-49DA-7083-BC4BF1A3293A}"/>
              </a:ext>
            </a:extLst>
          </p:cNvPr>
          <p:cNvSpPr txBox="1"/>
          <p:nvPr/>
        </p:nvSpPr>
        <p:spPr>
          <a:xfrm>
            <a:off x="4572000" y="4452305"/>
            <a:ext cx="146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A7A68-AEE4-2088-5A40-ABF18F6BAD0C}"/>
              </a:ext>
            </a:extLst>
          </p:cNvPr>
          <p:cNvSpPr txBox="1"/>
          <p:nvPr/>
        </p:nvSpPr>
        <p:spPr>
          <a:xfrm>
            <a:off x="4572000" y="5086159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Naturalness</a:t>
            </a:r>
          </a:p>
        </p:txBody>
      </p:sp>
      <p:pic>
        <p:nvPicPr>
          <p:cNvPr id="40" name="Graphic 39" descr="Checklist outline">
            <a:extLst>
              <a:ext uri="{FF2B5EF4-FFF2-40B4-BE49-F238E27FC236}">
                <a16:creationId xmlns:a16="http://schemas.microsoft.com/office/drawing/2014/main" id="{00349704-1FE9-8F41-9681-DD49C4987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4861" y="3719663"/>
            <a:ext cx="1975384" cy="19753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4BEBC4-EB2D-8794-7A09-C53A1507B6B1}"/>
              </a:ext>
            </a:extLst>
          </p:cNvPr>
          <p:cNvSpPr txBox="1"/>
          <p:nvPr/>
        </p:nvSpPr>
        <p:spPr>
          <a:xfrm>
            <a:off x="6909540" y="5670330"/>
            <a:ext cx="133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Standard</a:t>
            </a:r>
          </a:p>
        </p:txBody>
      </p:sp>
      <p:pic>
        <p:nvPicPr>
          <p:cNvPr id="4" name="Graphic 3" descr="Office worker male with solid fill">
            <a:extLst>
              <a:ext uri="{FF2B5EF4-FFF2-40B4-BE49-F238E27FC236}">
                <a16:creationId xmlns:a16="http://schemas.microsoft.com/office/drawing/2014/main" id="{8CA8E586-ECA6-2AFD-7AB8-4A62FACF9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535" y="2089733"/>
            <a:ext cx="914400" cy="914400"/>
          </a:xfrm>
          <a:prstGeom prst="rect">
            <a:avLst/>
          </a:prstGeom>
        </p:spPr>
      </p:pic>
      <p:pic>
        <p:nvPicPr>
          <p:cNvPr id="6" name="Graphic 5" descr="Clipboard outline">
            <a:extLst>
              <a:ext uri="{FF2B5EF4-FFF2-40B4-BE49-F238E27FC236}">
                <a16:creationId xmlns:a16="http://schemas.microsoft.com/office/drawing/2014/main" id="{193DE35E-4FF2-5A4C-E8A4-F87F718DD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32234" y="2279464"/>
            <a:ext cx="566549" cy="566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1D661-579A-D38A-A99A-0ABBE18A6D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08" y="2264956"/>
            <a:ext cx="2049685" cy="6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tating Earth globe on wood stand">
            <a:extLst>
              <a:ext uri="{FF2B5EF4-FFF2-40B4-BE49-F238E27FC236}">
                <a16:creationId xmlns:a16="http://schemas.microsoft.com/office/drawing/2014/main" id="{6AA64C2A-0BA3-1F1F-755C-508C6E21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-1" b="-1"/>
          <a:stretch/>
        </p:blipFill>
        <p:spPr>
          <a:xfrm>
            <a:off x="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5F11-927F-9461-7985-B9B49FBA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432" y="170689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Globally</a:t>
            </a:r>
            <a:b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 Accepted Qualities</a:t>
            </a:r>
          </a:p>
        </p:txBody>
      </p:sp>
    </p:spTree>
    <p:extLst>
      <p:ext uri="{BB962C8B-B14F-4D97-AF65-F5344CB8AC3E}">
        <p14:creationId xmlns:p14="http://schemas.microsoft.com/office/powerpoint/2010/main" val="109954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314713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translation?</a:t>
            </a:r>
          </a:p>
        </p:txBody>
      </p:sp>
      <p:pic>
        <p:nvPicPr>
          <p:cNvPr id="5" name="Picture 4" descr="Woman in a library">
            <a:extLst>
              <a:ext uri="{FF2B5EF4-FFF2-40B4-BE49-F238E27FC236}">
                <a16:creationId xmlns:a16="http://schemas.microsoft.com/office/drawing/2014/main" id="{8AF66C6A-C282-8A55-7E9A-8F4A936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13098" b="27745"/>
          <a:stretch/>
        </p:blipFill>
        <p:spPr>
          <a:xfrm>
            <a:off x="2948910" y="1712075"/>
            <a:ext cx="3246180" cy="3387819"/>
          </a:xfrm>
          <a:prstGeom prst="roundRect">
            <a:avLst/>
          </a:prstGeom>
          <a:ln w="57150">
            <a:solidFill>
              <a:srgbClr val="B95659"/>
            </a:solidFill>
          </a:ln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55DA3522-7C2A-5DA4-1A8B-0C0E9EBBE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58" y="1197147"/>
            <a:ext cx="2760463" cy="166778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62E9C-F08C-2F8A-E2FE-493D7EAD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7" y="1350882"/>
            <a:ext cx="1365421" cy="128931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690595-F18E-01D4-9882-07B63913779E}"/>
              </a:ext>
            </a:extLst>
          </p:cNvPr>
          <p:cNvSpPr/>
          <p:nvPr/>
        </p:nvSpPr>
        <p:spPr>
          <a:xfrm>
            <a:off x="3300850" y="2993612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500362-2F24-1AF0-F568-91312B0D0635}"/>
              </a:ext>
            </a:extLst>
          </p:cNvPr>
          <p:cNvSpPr/>
          <p:nvPr/>
        </p:nvSpPr>
        <p:spPr>
          <a:xfrm>
            <a:off x="6241325" y="3009529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E09CEA-BCB0-7D54-0EF6-07A60DAD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88" y="3075154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572946-4A32-B99A-A8DF-D53B9391E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0" y="3103232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57D08A-490F-208E-9956-8EA3619BFF75}"/>
              </a:ext>
            </a:extLst>
          </p:cNvPr>
          <p:cNvSpPr txBox="1"/>
          <p:nvPr/>
        </p:nvSpPr>
        <p:spPr>
          <a:xfrm>
            <a:off x="3889289" y="3024640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EE9634-47C0-F6C7-882C-49D64823656F}"/>
              </a:ext>
            </a:extLst>
          </p:cNvPr>
          <p:cNvSpPr txBox="1"/>
          <p:nvPr/>
        </p:nvSpPr>
        <p:spPr>
          <a:xfrm>
            <a:off x="6814884" y="2993612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841F3-9007-3351-BF35-09E09215E7A4}"/>
              </a:ext>
            </a:extLst>
          </p:cNvPr>
          <p:cNvSpPr txBox="1"/>
          <p:nvPr/>
        </p:nvSpPr>
        <p:spPr>
          <a:xfrm>
            <a:off x="6241325" y="348685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B40B78-1C98-CB37-6B8B-69C6274C4433}"/>
              </a:ext>
            </a:extLst>
          </p:cNvPr>
          <p:cNvSpPr txBox="1"/>
          <p:nvPr/>
        </p:nvSpPr>
        <p:spPr>
          <a:xfrm>
            <a:off x="3487136" y="385563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309B9-813B-D869-20A7-7AB4200F265A}"/>
              </a:ext>
            </a:extLst>
          </p:cNvPr>
          <p:cNvSpPr txBox="1"/>
          <p:nvPr/>
        </p:nvSpPr>
        <p:spPr>
          <a:xfrm>
            <a:off x="3487136" y="348630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F52FD-8F05-DA23-1877-CC6A1DC499DD}"/>
              </a:ext>
            </a:extLst>
          </p:cNvPr>
          <p:cNvSpPr txBox="1"/>
          <p:nvPr/>
        </p:nvSpPr>
        <p:spPr>
          <a:xfrm>
            <a:off x="6241325" y="423489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9C8293-EED3-D361-25FC-886D0677EF26}"/>
              </a:ext>
            </a:extLst>
          </p:cNvPr>
          <p:cNvSpPr txBox="1"/>
          <p:nvPr/>
        </p:nvSpPr>
        <p:spPr>
          <a:xfrm>
            <a:off x="6241325" y="385460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D41FFA-E9B0-F442-1A55-5C831263DE0B}"/>
              </a:ext>
            </a:extLst>
          </p:cNvPr>
          <p:cNvSpPr txBox="1"/>
          <p:nvPr/>
        </p:nvSpPr>
        <p:spPr>
          <a:xfrm>
            <a:off x="3503845" y="423015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784E481-1DB4-2B06-DBA5-C52E9117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Quality Assessment Guide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0241A-4186-A412-E97D-B7B90D93B878}"/>
              </a:ext>
            </a:extLst>
          </p:cNvPr>
          <p:cNvSpPr txBox="1"/>
          <p:nvPr/>
        </p:nvSpPr>
        <p:spPr>
          <a:xfrm>
            <a:off x="3489667" y="462023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50EF4-793A-FD06-E842-5601D067506F}"/>
              </a:ext>
            </a:extLst>
          </p:cNvPr>
          <p:cNvSpPr txBox="1"/>
          <p:nvPr/>
        </p:nvSpPr>
        <p:spPr>
          <a:xfrm>
            <a:off x="3503845" y="502777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ACA0D-8A95-C053-8D71-297A93A20E21}"/>
              </a:ext>
            </a:extLst>
          </p:cNvPr>
          <p:cNvSpPr txBox="1"/>
          <p:nvPr/>
        </p:nvSpPr>
        <p:spPr>
          <a:xfrm>
            <a:off x="3487136" y="5452024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FB414-3BCF-B2ED-3678-5250D6B992A4}"/>
              </a:ext>
            </a:extLst>
          </p:cNvPr>
          <p:cNvSpPr txBox="1"/>
          <p:nvPr/>
        </p:nvSpPr>
        <p:spPr>
          <a:xfrm>
            <a:off x="3487136" y="5840653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86480-ED2B-BA46-AD6B-176982988375}"/>
              </a:ext>
            </a:extLst>
          </p:cNvPr>
          <p:cNvSpPr txBox="1"/>
          <p:nvPr/>
        </p:nvSpPr>
        <p:spPr>
          <a:xfrm>
            <a:off x="207432" y="3362720"/>
            <a:ext cx="273297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Accurate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Correct style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Clear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Natural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Faithful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Historical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Grammatically correct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Other qualities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81211-420F-7A68-41D6-FB2CF9FAC1E7}"/>
              </a:ext>
            </a:extLst>
          </p:cNvPr>
          <p:cNvSpPr txBox="1"/>
          <p:nvPr/>
        </p:nvSpPr>
        <p:spPr>
          <a:xfrm>
            <a:off x="6241325" y="463530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70FD5-8B1C-8A5E-7016-5CA9FE07D954}"/>
              </a:ext>
            </a:extLst>
          </p:cNvPr>
          <p:cNvSpPr txBox="1"/>
          <p:nvPr/>
        </p:nvSpPr>
        <p:spPr>
          <a:xfrm>
            <a:off x="6241325" y="502247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2F19D-244C-4FC6-76BE-3C1F724F5B10}"/>
              </a:ext>
            </a:extLst>
          </p:cNvPr>
          <p:cNvSpPr txBox="1"/>
          <p:nvPr/>
        </p:nvSpPr>
        <p:spPr>
          <a:xfrm>
            <a:off x="6241325" y="541172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36902-4F3B-0472-8404-AEDB31592EFB}"/>
              </a:ext>
            </a:extLst>
          </p:cNvPr>
          <p:cNvSpPr txBox="1"/>
          <p:nvPr/>
        </p:nvSpPr>
        <p:spPr>
          <a:xfrm>
            <a:off x="6241325" y="584728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pic>
        <p:nvPicPr>
          <p:cNvPr id="14" name="Picture 13" descr="Rotating Earth globe on wood stand">
            <a:extLst>
              <a:ext uri="{FF2B5EF4-FFF2-40B4-BE49-F238E27FC236}">
                <a16:creationId xmlns:a16="http://schemas.microsoft.com/office/drawing/2014/main" id="{6DCCC723-08B6-D981-4AEC-D53A909A0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" y="1211192"/>
            <a:ext cx="2989962" cy="21282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B6FA07-06FB-6A9D-9629-17F9D8BFD9AF}"/>
              </a:ext>
            </a:extLst>
          </p:cNvPr>
          <p:cNvSpPr txBox="1"/>
          <p:nvPr/>
        </p:nvSpPr>
        <p:spPr>
          <a:xfrm>
            <a:off x="899526" y="2011144"/>
            <a:ext cx="135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Qualities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A06A-DB9B-1D3D-8285-77B255DA8EB3}"/>
              </a:ext>
            </a:extLst>
          </p:cNvPr>
          <p:cNvSpPr txBox="1"/>
          <p:nvPr/>
        </p:nvSpPr>
        <p:spPr>
          <a:xfrm>
            <a:off x="3487136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E4C164-CDCB-B5AE-0375-8DE66421FACD}"/>
              </a:ext>
            </a:extLst>
          </p:cNvPr>
          <p:cNvSpPr txBox="1"/>
          <p:nvPr/>
        </p:nvSpPr>
        <p:spPr>
          <a:xfrm>
            <a:off x="6250578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511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0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4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00"/>
                            </p:stCondLst>
                            <p:childTnLst>
                              <p:par>
                                <p:cTn id="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8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4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4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30" grpId="0"/>
      <p:bldP spid="31" grpId="0"/>
      <p:bldP spid="33" grpId="0"/>
      <p:bldP spid="34" grpId="0"/>
      <p:bldP spid="36" grpId="0"/>
      <p:bldP spid="37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/>
      <p:bldP spid="13" grpId="0"/>
      <p:bldP spid="15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4197676"/>
            <a:ext cx="292281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Build your guide</a:t>
            </a: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6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28530-A919-E91D-7584-E506FA4D2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58FE811-B43C-3E56-E1FE-35D426D81CDC}"/>
              </a:ext>
            </a:extLst>
          </p:cNvPr>
          <p:cNvSpPr txBox="1"/>
          <p:nvPr/>
        </p:nvSpPr>
        <p:spPr>
          <a:xfrm>
            <a:off x="3721914" y="1707252"/>
            <a:ext cx="170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3C119-76D9-2A21-20DE-FD1092C0D353}"/>
              </a:ext>
            </a:extLst>
          </p:cNvPr>
          <p:cNvSpPr txBox="1"/>
          <p:nvPr/>
        </p:nvSpPr>
        <p:spPr>
          <a:xfrm>
            <a:off x="6528019" y="1707251"/>
            <a:ext cx="170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F7AC46-F74E-93E7-C272-D083FC0FC46A}"/>
              </a:ext>
            </a:extLst>
          </p:cNvPr>
          <p:cNvSpPr txBox="1"/>
          <p:nvPr/>
        </p:nvSpPr>
        <p:spPr>
          <a:xfrm>
            <a:off x="6241240" y="2448886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569841-7787-722E-90C6-C25F0E393345}"/>
              </a:ext>
            </a:extLst>
          </p:cNvPr>
          <p:cNvSpPr txBox="1"/>
          <p:nvPr/>
        </p:nvSpPr>
        <p:spPr>
          <a:xfrm>
            <a:off x="3435177" y="2847956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618C5A-98FE-4639-59E9-DE16839AFDB4}"/>
              </a:ext>
            </a:extLst>
          </p:cNvPr>
          <p:cNvSpPr txBox="1"/>
          <p:nvPr/>
        </p:nvSpPr>
        <p:spPr>
          <a:xfrm>
            <a:off x="3435135" y="2448886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3FA254-25C0-46B7-5F57-4B871A8C174B}"/>
              </a:ext>
            </a:extLst>
          </p:cNvPr>
          <p:cNvSpPr txBox="1"/>
          <p:nvPr/>
        </p:nvSpPr>
        <p:spPr>
          <a:xfrm>
            <a:off x="6250578" y="3222758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97DACF-0D9F-56B0-C961-6BE68338E10B}"/>
              </a:ext>
            </a:extLst>
          </p:cNvPr>
          <p:cNvSpPr txBox="1"/>
          <p:nvPr/>
        </p:nvSpPr>
        <p:spPr>
          <a:xfrm>
            <a:off x="6250578" y="284213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09A37-0142-EEBE-2EA2-E2694303B787}"/>
              </a:ext>
            </a:extLst>
          </p:cNvPr>
          <p:cNvSpPr txBox="1"/>
          <p:nvPr/>
        </p:nvSpPr>
        <p:spPr>
          <a:xfrm>
            <a:off x="3435177" y="322568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7AA70D5-247E-0A14-C4C0-09028D09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Globally Accepted Qualities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481D5-5304-D0B6-855D-0204335B09B0}"/>
              </a:ext>
            </a:extLst>
          </p:cNvPr>
          <p:cNvSpPr txBox="1"/>
          <p:nvPr/>
        </p:nvSpPr>
        <p:spPr>
          <a:xfrm>
            <a:off x="3435135" y="363212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A5DB4-8B45-37E7-37CF-22A4D105ADD3}"/>
              </a:ext>
            </a:extLst>
          </p:cNvPr>
          <p:cNvSpPr txBox="1"/>
          <p:nvPr/>
        </p:nvSpPr>
        <p:spPr>
          <a:xfrm>
            <a:off x="3435135" y="404703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A22B9-203C-7AA9-86A5-95D3BD4D5CAB}"/>
              </a:ext>
            </a:extLst>
          </p:cNvPr>
          <p:cNvSpPr txBox="1"/>
          <p:nvPr/>
        </p:nvSpPr>
        <p:spPr>
          <a:xfrm>
            <a:off x="3435135" y="445212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613C-5F7D-87CB-5FF2-BBFDAB0BE2E6}"/>
              </a:ext>
            </a:extLst>
          </p:cNvPr>
          <p:cNvSpPr txBox="1"/>
          <p:nvPr/>
        </p:nvSpPr>
        <p:spPr>
          <a:xfrm>
            <a:off x="3435135" y="487168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1980D-FF2E-6051-0614-61CC3FDBBA1A}"/>
              </a:ext>
            </a:extLst>
          </p:cNvPr>
          <p:cNvSpPr txBox="1"/>
          <p:nvPr/>
        </p:nvSpPr>
        <p:spPr>
          <a:xfrm>
            <a:off x="169697" y="2356754"/>
            <a:ext cx="273297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Accurate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Correct style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Clear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Natural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Faithful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Historical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Grammatically correct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Other qualities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9B535-4401-5CAA-3673-499C38C867F2}"/>
              </a:ext>
            </a:extLst>
          </p:cNvPr>
          <p:cNvSpPr txBox="1"/>
          <p:nvPr/>
        </p:nvSpPr>
        <p:spPr>
          <a:xfrm>
            <a:off x="6241240" y="361745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34EEA-06C1-35E9-C201-6926E371C4A6}"/>
              </a:ext>
            </a:extLst>
          </p:cNvPr>
          <p:cNvSpPr txBox="1"/>
          <p:nvPr/>
        </p:nvSpPr>
        <p:spPr>
          <a:xfrm>
            <a:off x="6250578" y="445345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26D46-CE01-4A99-7C23-DEFB27EA3E69}"/>
              </a:ext>
            </a:extLst>
          </p:cNvPr>
          <p:cNvSpPr txBox="1"/>
          <p:nvPr/>
        </p:nvSpPr>
        <p:spPr>
          <a:xfrm>
            <a:off x="6241240" y="405129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240DB-37C4-DA28-9EBD-E15680710AFB}"/>
              </a:ext>
            </a:extLst>
          </p:cNvPr>
          <p:cNvSpPr txBox="1"/>
          <p:nvPr/>
        </p:nvSpPr>
        <p:spPr>
          <a:xfrm>
            <a:off x="6241240" y="487168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1B66D4-5C42-5A49-DAA4-FE2535705D87}"/>
              </a:ext>
            </a:extLst>
          </p:cNvPr>
          <p:cNvSpPr txBox="1"/>
          <p:nvPr/>
        </p:nvSpPr>
        <p:spPr>
          <a:xfrm>
            <a:off x="3435135" y="5291253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0302F-DE42-B906-A4B3-ABBE7D71119A}"/>
              </a:ext>
            </a:extLst>
          </p:cNvPr>
          <p:cNvSpPr txBox="1"/>
          <p:nvPr/>
        </p:nvSpPr>
        <p:spPr>
          <a:xfrm>
            <a:off x="6250578" y="527384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E896D-2F20-8A84-B775-7D58688C70C7}"/>
              </a:ext>
            </a:extLst>
          </p:cNvPr>
          <p:cNvSpPr txBox="1"/>
          <p:nvPr/>
        </p:nvSpPr>
        <p:spPr>
          <a:xfrm>
            <a:off x="169697" y="1712073"/>
            <a:ext cx="1510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Qualities</a:t>
            </a:r>
          </a:p>
        </p:txBody>
      </p:sp>
    </p:spTree>
    <p:extLst>
      <p:ext uri="{BB962C8B-B14F-4D97-AF65-F5344CB8AC3E}">
        <p14:creationId xmlns:p14="http://schemas.microsoft.com/office/powerpoint/2010/main" val="118635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4197676"/>
            <a:ext cx="292281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Matthew 1:18–25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F933C-1472-8C90-827D-428A4D21EA6B}"/>
              </a:ext>
            </a:extLst>
          </p:cNvPr>
          <p:cNvSpPr txBox="1"/>
          <p:nvPr/>
        </p:nvSpPr>
        <p:spPr>
          <a:xfrm>
            <a:off x="2168610" y="4819620"/>
            <a:ext cx="480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95659"/>
                </a:solidFill>
              </a:rPr>
              <a:t>How did it go?</a:t>
            </a:r>
          </a:p>
        </p:txBody>
      </p:sp>
    </p:spTree>
    <p:extLst>
      <p:ext uri="{BB962C8B-B14F-4D97-AF65-F5344CB8AC3E}">
        <p14:creationId xmlns:p14="http://schemas.microsoft.com/office/powerpoint/2010/main" val="39517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f9e8f7b-edc3-48d8-b0f6-325d38f0409f"/>
    <ds:schemaRef ds:uri="dd208db9-1446-42c5-a2ba-6edb048d778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98512A-C749-4261-A57C-898A2C4A876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6311</TotalTime>
  <Words>113</Words>
  <Application>Microsoft Macintosh PowerPoint</Application>
  <PresentationFormat>On-screen Show (4:3)</PresentationFormat>
  <Paragraphs>78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Is it ready?</vt:lpstr>
      <vt:lpstr>Globally  Accepted Qualities</vt:lpstr>
      <vt:lpstr>What makes a good translation?</vt:lpstr>
      <vt:lpstr>Quality Assessment Guide</vt:lpstr>
      <vt:lpstr>PowerPoint Presentation</vt:lpstr>
      <vt:lpstr>Globally Accepted Qualities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237</cp:revision>
  <dcterms:created xsi:type="dcterms:W3CDTF">2019-03-18T18:21:25Z</dcterms:created>
  <dcterms:modified xsi:type="dcterms:W3CDTF">2024-08-23T22:43:42Z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